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26383-1349-4945-A338-B8229CC6F3A3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24FEC-7460-4CF4-BB15-966920688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38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43196-9491-4E14-B04A-B4B5E68EC4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24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43196-9491-4E14-B04A-B4B5E68EC4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5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0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1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0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6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0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9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5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1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3838F-8798-4A3D-A40E-3AD543FD3950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67252-0827-455B-B9F0-01124DDAA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1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Jets at </a:t>
            </a:r>
            <a:r>
              <a:rPr lang="en-US" dirty="0" err="1" smtClean="0"/>
              <a:t>eRHIC</a:t>
            </a:r>
            <a:r>
              <a:rPr lang="en-US" dirty="0"/>
              <a:t> </a:t>
            </a:r>
            <a:r>
              <a:rPr lang="en-US" dirty="0" smtClean="0"/>
              <a:t>Vs JLEIC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51071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01/12/2017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684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Parton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err="1" smtClean="0"/>
              <a:t>_Hat</a:t>
            </a:r>
            <a:r>
              <a:rPr lang="en-US" sz="4400" dirty="0" smtClean="0"/>
              <a:t>: √s = 141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2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Parton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err="1" smtClean="0"/>
              <a:t>_Hat</a:t>
            </a:r>
            <a:r>
              <a:rPr lang="en-US" sz="4400" dirty="0" smtClean="0"/>
              <a:t>: √s = 63 GeV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78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Hard Parton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in X-Q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4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2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Di-jet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in X-Q</a:t>
            </a:r>
            <a:r>
              <a:rPr lang="en-US" sz="4400" baseline="30000" dirty="0" smtClean="0"/>
              <a:t>2</a:t>
            </a:r>
            <a:endParaRPr lang="en-US" sz="4400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8"/>
            <a:ext cx="75819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69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On-screen Show (4:3)</PresentationFormat>
  <Paragraphs>11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Jets at eRHIC Vs JLEIC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Jets at eRHIC Vs JLEIC</dc:title>
  <dc:creator>Brian Page</dc:creator>
  <cp:lastModifiedBy>Brian Page</cp:lastModifiedBy>
  <cp:revision>1</cp:revision>
  <dcterms:created xsi:type="dcterms:W3CDTF">2017-01-12T18:51:15Z</dcterms:created>
  <dcterms:modified xsi:type="dcterms:W3CDTF">2017-01-12T18:52:00Z</dcterms:modified>
</cp:coreProperties>
</file>